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4400213" cy="7920038"/>
  <p:notesSz cx="6858000" cy="9144000"/>
  <p:defaultTextStyle>
    <a:defPPr>
      <a:defRPr lang="pt-BR"/>
    </a:defPPr>
    <a:lvl1pPr marL="0" algn="l" defTabSz="1071311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1pPr>
    <a:lvl2pPr marL="535656" algn="l" defTabSz="1071311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2pPr>
    <a:lvl3pPr marL="1071311" algn="l" defTabSz="1071311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3pPr>
    <a:lvl4pPr marL="1606967" algn="l" defTabSz="1071311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4pPr>
    <a:lvl5pPr marL="2142622" algn="l" defTabSz="1071311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5pPr>
    <a:lvl6pPr marL="2678278" algn="l" defTabSz="1071311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6pPr>
    <a:lvl7pPr marL="3213933" algn="l" defTabSz="1071311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7pPr>
    <a:lvl8pPr marL="3749589" algn="l" defTabSz="1071311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8pPr>
    <a:lvl9pPr marL="4285244" algn="l" defTabSz="1071311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A1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0027" y="1296173"/>
            <a:ext cx="10800160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4159854"/>
            <a:ext cx="108001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E88-8E25-42C7-B8AE-38AB6E80B0F0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E4AF-B7C7-458D-ADE6-6C06D57D55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8822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E88-8E25-42C7-B8AE-38AB6E80B0F0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E4AF-B7C7-458D-ADE6-6C06D57D55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9363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2" y="421669"/>
            <a:ext cx="3105046" cy="6711866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015" y="421669"/>
            <a:ext cx="9135135" cy="6711866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E88-8E25-42C7-B8AE-38AB6E80B0F0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E4AF-B7C7-458D-ADE6-6C06D57D55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165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E88-8E25-42C7-B8AE-38AB6E80B0F0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E4AF-B7C7-458D-ADE6-6C06D57D55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942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4" y="1974511"/>
            <a:ext cx="12420184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514" y="5300193"/>
            <a:ext cx="12420184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>
                    <a:tint val="75000"/>
                  </a:schemeClr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E88-8E25-42C7-B8AE-38AB6E80B0F0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E4AF-B7C7-458D-ADE6-6C06D57D55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8139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014" y="2108344"/>
            <a:ext cx="6120091" cy="5025191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0108" y="2108344"/>
            <a:ext cx="6120091" cy="5025191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E88-8E25-42C7-B8AE-38AB6E80B0F0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E4AF-B7C7-458D-ADE6-6C06D57D55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1809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421669"/>
            <a:ext cx="12420184" cy="1530841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891" y="1941510"/>
            <a:ext cx="6091965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891" y="2893014"/>
            <a:ext cx="6091965" cy="42551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0108" y="1941510"/>
            <a:ext cx="6121966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0108" y="2893014"/>
            <a:ext cx="6121966" cy="42551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E88-8E25-42C7-B8AE-38AB6E80B0F0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E4AF-B7C7-458D-ADE6-6C06D57D55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4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E88-8E25-42C7-B8AE-38AB6E80B0F0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E4AF-B7C7-458D-ADE6-6C06D57D55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9917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E88-8E25-42C7-B8AE-38AB6E80B0F0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E4AF-B7C7-458D-ADE6-6C06D57D55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630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1" y="528002"/>
            <a:ext cx="4644443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966" y="1140340"/>
            <a:ext cx="7290108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1" y="2376011"/>
            <a:ext cx="4644443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E88-8E25-42C7-B8AE-38AB6E80B0F0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E4AF-B7C7-458D-ADE6-6C06D57D55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5146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1" y="528002"/>
            <a:ext cx="4644443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1140340"/>
            <a:ext cx="7290108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1" y="2376011"/>
            <a:ext cx="4644443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E88-8E25-42C7-B8AE-38AB6E80B0F0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E4AF-B7C7-458D-ADE6-6C06D57D55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544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421669"/>
            <a:ext cx="12420184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2108344"/>
            <a:ext cx="12420184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7340702"/>
            <a:ext cx="324004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C3E88-8E25-42C7-B8AE-38AB6E80B0F0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7340702"/>
            <a:ext cx="4860072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7340702"/>
            <a:ext cx="324004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6E4AF-B7C7-458D-ADE6-6C06D57D55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695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7"/>
            <a:ext cx="14400072" cy="792011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811213" y="599606"/>
            <a:ext cx="10777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Montserrat" panose="00000500000000000000" pitchFamily="50" charset="0"/>
              </a:rPr>
              <a:t>Como funciona o investimento?</a:t>
            </a:r>
            <a:endParaRPr lang="pt-BR" sz="4000" b="1" dirty="0">
              <a:solidFill>
                <a:schemeClr val="bg1"/>
              </a:solidFill>
              <a:latin typeface="Montserrat" panose="00000500000000000000" pitchFamily="50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811213" y="1475731"/>
            <a:ext cx="10777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solidFill>
                  <a:schemeClr val="bg1"/>
                </a:solidFill>
                <a:latin typeface="Montserrat" panose="00000500000000000000" pitchFamily="50" charset="0"/>
              </a:rPr>
              <a:t>O custo da licença mensal é fixo e não sofre alterações.</a:t>
            </a:r>
          </a:p>
          <a:p>
            <a:pPr algn="ctr"/>
            <a:r>
              <a:rPr lang="pt-BR" sz="1600" dirty="0" smtClean="0">
                <a:solidFill>
                  <a:schemeClr val="bg1"/>
                </a:solidFill>
                <a:latin typeface="Montserrat" panose="00000500000000000000" pitchFamily="50" charset="0"/>
              </a:rPr>
              <a:t>No </a:t>
            </a:r>
            <a:r>
              <a:rPr lang="pt-BR" sz="1600" dirty="0" err="1" smtClean="0">
                <a:solidFill>
                  <a:schemeClr val="bg1"/>
                </a:solidFill>
                <a:latin typeface="Montserrat" panose="00000500000000000000" pitchFamily="50" charset="0"/>
              </a:rPr>
              <a:t>entando</a:t>
            </a:r>
            <a:r>
              <a:rPr lang="pt-BR" sz="1600" dirty="0" smtClean="0">
                <a:solidFill>
                  <a:schemeClr val="bg1"/>
                </a:solidFill>
                <a:latin typeface="Montserrat" panose="00000500000000000000" pitchFamily="50" charset="0"/>
              </a:rPr>
              <a:t>, o custo por pedido é alterado de acordo com a quantidade de pedidos gerados pela API,</a:t>
            </a:r>
          </a:p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Montserrat" panose="00000500000000000000" pitchFamily="50" charset="0"/>
              </a:rPr>
              <a:t>quanto maior o número de pedidos, menor será o custo unitário.</a:t>
            </a:r>
            <a:endParaRPr lang="pt-BR" sz="1600" b="1" dirty="0">
              <a:solidFill>
                <a:schemeClr val="bg1"/>
              </a:solidFill>
              <a:latin typeface="Montserrat" panose="00000500000000000000" pitchFamily="50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811213" y="2574545"/>
            <a:ext cx="10777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Montserrat" panose="00000500000000000000" pitchFamily="50" charset="0"/>
              </a:rPr>
              <a:t>Licença Mensal </a:t>
            </a:r>
            <a:r>
              <a:rPr lang="pt-BR" sz="1600" b="1" dirty="0" smtClean="0">
                <a:solidFill>
                  <a:schemeClr val="bg1"/>
                </a:solidFill>
                <a:latin typeface="Montserrat" panose="00000500000000000000" pitchFamily="50" charset="0"/>
              </a:rPr>
              <a:t>(CUSTO FIXO)</a:t>
            </a:r>
            <a:endParaRPr lang="pt-BR" sz="1600" b="1" dirty="0">
              <a:solidFill>
                <a:schemeClr val="bg1"/>
              </a:solidFill>
              <a:latin typeface="Montserrat" panose="00000500000000000000" pitchFamily="50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811213" y="4580979"/>
            <a:ext cx="17721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05A1E3"/>
                </a:solidFill>
                <a:latin typeface="Montserrat" panose="00000500000000000000" pitchFamily="50" charset="0"/>
              </a:rPr>
              <a:t>Até 1.000</a:t>
            </a:r>
            <a:endParaRPr lang="pt-BR" sz="1600" b="1" dirty="0">
              <a:solidFill>
                <a:srgbClr val="05A1E3"/>
              </a:solidFill>
              <a:latin typeface="Montserrat" panose="00000500000000000000" pitchFamily="50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032242" y="3959980"/>
            <a:ext cx="33401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Montserrat" panose="00000500000000000000" pitchFamily="50" charset="0"/>
              </a:rPr>
              <a:t>Quantidade de pedidos/mês</a:t>
            </a:r>
            <a:endParaRPr lang="pt-BR" sz="1600" b="1" dirty="0">
              <a:solidFill>
                <a:schemeClr val="bg1"/>
              </a:solidFill>
              <a:latin typeface="Montserrat" panose="00000500000000000000" pitchFamily="50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5478592" y="3959980"/>
            <a:ext cx="33401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Montserrat" panose="00000500000000000000" pitchFamily="50" charset="0"/>
              </a:rPr>
              <a:t>Custo por pedido</a:t>
            </a:r>
            <a:endParaRPr lang="pt-BR" sz="1600" b="1" dirty="0">
              <a:solidFill>
                <a:schemeClr val="bg1"/>
              </a:solidFill>
              <a:latin typeface="Montserrat" panose="00000500000000000000" pitchFamily="50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9942977" y="3954369"/>
            <a:ext cx="33401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Montserrat" panose="00000500000000000000" pitchFamily="50" charset="0"/>
              </a:rPr>
              <a:t>Quantidade de Canais</a:t>
            </a:r>
            <a:endParaRPr lang="pt-BR" sz="1600" b="1" dirty="0">
              <a:solidFill>
                <a:schemeClr val="bg1"/>
              </a:solidFill>
              <a:latin typeface="Montserrat" panose="00000500000000000000" pitchFamily="50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549814" y="5139570"/>
            <a:ext cx="22949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05A1E3"/>
                </a:solidFill>
                <a:latin typeface="Montserrat" panose="00000500000000000000" pitchFamily="50" charset="0"/>
              </a:rPr>
              <a:t>De 1.001 até 5.000</a:t>
            </a:r>
            <a:endParaRPr lang="pt-BR" sz="1600" b="1" dirty="0">
              <a:solidFill>
                <a:srgbClr val="05A1E3"/>
              </a:solidFill>
              <a:latin typeface="Montserrat" panose="00000500000000000000" pitchFamily="50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1549814" y="5698161"/>
            <a:ext cx="22949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05A1E3"/>
                </a:solidFill>
                <a:latin typeface="Montserrat" panose="00000500000000000000" pitchFamily="50" charset="0"/>
              </a:rPr>
              <a:t>De 5.001 até 10.000</a:t>
            </a:r>
            <a:endParaRPr lang="pt-BR" sz="1600" b="1" dirty="0">
              <a:solidFill>
                <a:srgbClr val="05A1E3"/>
              </a:solidFill>
              <a:latin typeface="Montserrat" panose="00000500000000000000" pitchFamily="50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1549814" y="6244442"/>
            <a:ext cx="22949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05A1E3"/>
                </a:solidFill>
                <a:latin typeface="Montserrat" panose="00000500000000000000" pitchFamily="50" charset="0"/>
              </a:rPr>
              <a:t>Acima de 10.000</a:t>
            </a:r>
            <a:endParaRPr lang="pt-BR" sz="1600" b="1" dirty="0">
              <a:solidFill>
                <a:srgbClr val="05A1E3"/>
              </a:solidFill>
              <a:latin typeface="Montserrat" panose="00000500000000000000" pitchFamily="50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6333476" y="4580979"/>
            <a:ext cx="17721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05A1E3"/>
                </a:solidFill>
                <a:latin typeface="Montserrat" panose="00000500000000000000" pitchFamily="50" charset="0"/>
              </a:rPr>
              <a:t>R$ 0,85</a:t>
            </a:r>
            <a:endParaRPr lang="pt-BR" sz="1600" b="1" dirty="0">
              <a:solidFill>
                <a:srgbClr val="05A1E3"/>
              </a:solidFill>
              <a:latin typeface="Montserrat" panose="00000500000000000000" pitchFamily="50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6072077" y="5139570"/>
            <a:ext cx="22949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05A1E3"/>
                </a:solidFill>
                <a:latin typeface="Montserrat" panose="00000500000000000000" pitchFamily="50" charset="0"/>
              </a:rPr>
              <a:t>R$ 0,80</a:t>
            </a:r>
            <a:endParaRPr lang="pt-BR" sz="1600" b="1" dirty="0">
              <a:solidFill>
                <a:srgbClr val="05A1E3"/>
              </a:solidFill>
              <a:latin typeface="Montserrat" panose="00000500000000000000" pitchFamily="50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6072077" y="5698161"/>
            <a:ext cx="22949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05A1E3"/>
                </a:solidFill>
                <a:latin typeface="Montserrat" panose="00000500000000000000" pitchFamily="50" charset="0"/>
              </a:rPr>
              <a:t>R$ 0,75</a:t>
            </a:r>
            <a:endParaRPr lang="pt-BR" sz="1600" b="1" dirty="0">
              <a:solidFill>
                <a:srgbClr val="05A1E3"/>
              </a:solidFill>
              <a:latin typeface="Montserrat" panose="00000500000000000000" pitchFamily="50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6072077" y="6244442"/>
            <a:ext cx="22949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05A1E3"/>
                </a:solidFill>
                <a:latin typeface="Montserrat" panose="00000500000000000000" pitchFamily="50" charset="0"/>
              </a:rPr>
              <a:t>R$ 0,65</a:t>
            </a:r>
            <a:endParaRPr lang="pt-BR" sz="1600" b="1" dirty="0">
              <a:solidFill>
                <a:srgbClr val="05A1E3"/>
              </a:solidFill>
              <a:latin typeface="Montserrat" panose="00000500000000000000" pitchFamily="50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6072077" y="3283905"/>
            <a:ext cx="1772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05A1E3"/>
                </a:solidFill>
                <a:latin typeface="Montserrat" panose="00000500000000000000" pitchFamily="50" charset="0"/>
              </a:rPr>
              <a:t>R$ 350,00</a:t>
            </a:r>
            <a:endParaRPr lang="pt-BR" sz="2000" b="1" dirty="0">
              <a:solidFill>
                <a:srgbClr val="05A1E3"/>
              </a:solidFill>
              <a:latin typeface="Montserrat" panose="00000500000000000000" pitchFamily="50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10141933" y="5216514"/>
            <a:ext cx="29422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05A1E3"/>
                </a:solidFill>
                <a:latin typeface="Montserrat" panose="00000500000000000000" pitchFamily="50" charset="0"/>
              </a:rPr>
              <a:t>ILIMITADO!</a:t>
            </a:r>
            <a:endParaRPr lang="pt-BR" sz="2800" b="1" dirty="0">
              <a:solidFill>
                <a:srgbClr val="05A1E3"/>
              </a:solidFill>
              <a:latin typeface="Montserrat" panose="00000500000000000000" pitchFamily="50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3276154" y="7025472"/>
            <a:ext cx="7847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b="1" dirty="0" smtClean="0">
                <a:solidFill>
                  <a:srgbClr val="05A1E3"/>
                </a:solidFill>
                <a:latin typeface="Montserrat" panose="00000500000000000000" pitchFamily="50" charset="0"/>
              </a:rPr>
              <a:t>Integre a todos os nossos canais de venda de forma ilimitada!</a:t>
            </a:r>
            <a:endParaRPr lang="pt-BR" sz="1800" b="1" dirty="0">
              <a:solidFill>
                <a:srgbClr val="05A1E3"/>
              </a:solidFill>
              <a:latin typeface="Montserrat" panose="00000500000000000000" pitchFamily="50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3295675" y="7363983"/>
            <a:ext cx="7847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dirty="0" smtClean="0">
                <a:solidFill>
                  <a:schemeClr val="bg1"/>
                </a:solidFill>
                <a:latin typeface="Montserrat" panose="00000500000000000000" pitchFamily="50" charset="0"/>
              </a:rPr>
              <a:t>Ofereça uma experiência de compra única e integrada.</a:t>
            </a:r>
            <a:endParaRPr lang="pt-BR" sz="1800" dirty="0">
              <a:solidFill>
                <a:schemeClr val="bg1"/>
              </a:solidFill>
              <a:latin typeface="Montserrat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1200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116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VALTER BRENO</dc:creator>
  <cp:lastModifiedBy>VALTER BRENO</cp:lastModifiedBy>
  <cp:revision>4</cp:revision>
  <dcterms:created xsi:type="dcterms:W3CDTF">2023-11-08T14:38:02Z</dcterms:created>
  <dcterms:modified xsi:type="dcterms:W3CDTF">2023-11-08T15:06:30Z</dcterms:modified>
</cp:coreProperties>
</file>