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ontserrat Medium" panose="00000600000000000000" pitchFamily="50" charset="0"/>
      <p:regular r:id="rId11"/>
      <p:italic r:id="rId12"/>
    </p:embeddedFont>
    <p:embeddedFont>
      <p:font typeface="Montserrat ExtraBold" panose="00000900000000000000" pitchFamily="50" charset="0"/>
      <p:bold r:id="rId13"/>
      <p:boldItalic r:id="rId14"/>
    </p:embeddedFont>
    <p:embeddedFont>
      <p:font typeface="Montserrat" panose="00000500000000000000" pitchFamily="50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pos="216">
          <p15:clr>
            <a:srgbClr val="9AA0A6"/>
          </p15:clr>
        </p15:guide>
        <p15:guide id="3" pos="5544">
          <p15:clr>
            <a:srgbClr val="9AA0A6"/>
          </p15:clr>
        </p15:guide>
        <p15:guide id="4" orient="horz" pos="3024">
          <p15:clr>
            <a:srgbClr val="9AA0A6"/>
          </p15:clr>
        </p15:guide>
        <p15:guide id="5" orient="horz" pos="216">
          <p15:clr>
            <a:srgbClr val="9AA0A6"/>
          </p15:clr>
        </p15:guide>
        <p15:guide id="6" orient="horz" pos="680">
          <p15:clr>
            <a:srgbClr val="9AA0A6"/>
          </p15:clr>
        </p15:guide>
        <p15:guide id="7" pos="1531">
          <p15:clr>
            <a:srgbClr val="9AA0A6"/>
          </p15:clr>
        </p15:guide>
        <p15:guide id="8" pos="4195">
          <p15:clr>
            <a:srgbClr val="9AA0A6"/>
          </p15:clr>
        </p15:guide>
        <p15:guide id="9" orient="horz" pos="1077">
          <p15:clr>
            <a:srgbClr val="9AA0A6"/>
          </p15:clr>
        </p15:guide>
        <p15:guide id="10" orient="horz" pos="1831">
          <p15:clr>
            <a:srgbClr val="9AA0A6"/>
          </p15:clr>
        </p15:guide>
        <p15:guide id="11" orient="horz" pos="1466">
          <p15:clr>
            <a:srgbClr val="9AA0A6"/>
          </p15:clr>
        </p15:guide>
        <p15:guide id="12" pos="671">
          <p15:clr>
            <a:srgbClr val="9AA0A6"/>
          </p15:clr>
        </p15:guide>
        <p15:guide id="13" pos="4989">
          <p15:clr>
            <a:srgbClr val="9AA0A6"/>
          </p15:clr>
        </p15:guide>
        <p15:guide id="14" pos="149">
          <p15:clr>
            <a:srgbClr val="9AA0A6"/>
          </p15:clr>
        </p15:guide>
        <p15:guide id="15" pos="863">
          <p15:clr>
            <a:srgbClr val="9AA0A6"/>
          </p15:clr>
        </p15:guide>
        <p15:guide id="16" pos="1107">
          <p15:clr>
            <a:srgbClr val="9AA0A6"/>
          </p15:clr>
        </p15:guide>
        <p15:guide id="17" pos="1815">
          <p15:clr>
            <a:srgbClr val="9AA0A6"/>
          </p15:clr>
        </p15:guide>
        <p15:guide id="18" pos="1973">
          <p15:clr>
            <a:srgbClr val="9AA0A6"/>
          </p15:clr>
        </p15:guide>
        <p15:guide id="19" pos="26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90"/>
      </p:cViewPr>
      <p:guideLst>
        <p:guide pos="2880"/>
        <p:guide pos="216"/>
        <p:guide pos="5544"/>
        <p:guide orient="horz" pos="3024"/>
        <p:guide orient="horz" pos="216"/>
        <p:guide orient="horz" pos="680"/>
        <p:guide pos="1531"/>
        <p:guide pos="4195"/>
        <p:guide orient="horz" pos="1077"/>
        <p:guide orient="horz" pos="1831"/>
        <p:guide orient="horz" pos="1466"/>
        <p:guide pos="671"/>
        <p:guide pos="4989"/>
        <p:guide pos="149"/>
        <p:guide pos="863"/>
        <p:guide pos="1107"/>
        <p:guide pos="1815"/>
        <p:guide pos="1973"/>
        <p:guide pos="26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01323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58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b0f84ee32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b0f84ee32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3448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eab8bf33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eab8bf33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862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b0f84ee32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b0f84ee32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31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b0f84ee32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b0f84ee32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79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eab8bf33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eab8bf33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562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c4c2316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0c4c2316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546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eab8bf33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0eab8bf33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72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5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-7600" y="3218500"/>
            <a:ext cx="9151500" cy="1925100"/>
          </a:xfrm>
          <a:prstGeom prst="rect">
            <a:avLst/>
          </a:prstGeom>
          <a:solidFill>
            <a:srgbClr val="00C7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925" y="922375"/>
            <a:ext cx="4015900" cy="263901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28255" y="616300"/>
            <a:ext cx="4542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rgbClr val="00C78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VENDER ONLINE</a:t>
            </a:r>
            <a:endParaRPr sz="2700">
              <a:solidFill>
                <a:srgbClr val="00C78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NUNCA FOI TÃO FÁCIL!</a:t>
            </a:r>
            <a:endParaRPr sz="2700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43475" y="1533200"/>
            <a:ext cx="3758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latin typeface="Montserrat"/>
                <a:ea typeface="Montserrat"/>
                <a:cs typeface="Montserrat"/>
                <a:sym typeface="Montserrat"/>
              </a:rPr>
              <a:t>Venda ainda mais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 integrando o seu negócio a diversos </a:t>
            </a:r>
            <a:r>
              <a:rPr lang="pt-BR" sz="1000" b="1">
                <a:latin typeface="Montserrat"/>
                <a:ea typeface="Montserrat"/>
                <a:cs typeface="Montserrat"/>
                <a:sym typeface="Montserrat"/>
              </a:rPr>
              <a:t>marketplaces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 e </a:t>
            </a:r>
            <a:r>
              <a:rPr lang="pt-BR" sz="1000" b="1">
                <a:latin typeface="Montserrat"/>
                <a:ea typeface="Montserrat"/>
                <a:cs typeface="Montserrat"/>
                <a:sym typeface="Montserrat"/>
              </a:rPr>
              <a:t>e-commerces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 de forma rápida e sem dor de cabeça. 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5" y="3928225"/>
            <a:ext cx="2135477" cy="11285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2" y="0"/>
            <a:ext cx="4572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251208" y="961200"/>
            <a:ext cx="3659700" cy="1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JÁ IMAGINOU AUMENTAR O SEU FATURAMENTO </a:t>
            </a:r>
            <a:r>
              <a:rPr lang="pt-BR" sz="1900">
                <a:solidFill>
                  <a:srgbClr val="00C78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EXPANDINDO OS</a:t>
            </a:r>
            <a:endParaRPr sz="1900">
              <a:solidFill>
                <a:srgbClr val="00C78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00C78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CANAIS DE VENDA?</a:t>
            </a:r>
            <a:endParaRPr sz="1900">
              <a:solidFill>
                <a:srgbClr val="00C78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51200" y="2604600"/>
            <a:ext cx="3583800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latin typeface="Montserrat"/>
                <a:ea typeface="Montserrat"/>
                <a:cs typeface="Montserrat"/>
                <a:sym typeface="Montserrat"/>
              </a:rPr>
              <a:t>Isso mesmo! Com esse novo recurso 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você poderá vender mais, com mais qualidade e segurança através de marketplaces e e-commerces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latin typeface="Montserrat"/>
                <a:ea typeface="Montserrat"/>
                <a:cs typeface="Montserrat"/>
                <a:sym typeface="Montserrat"/>
              </a:rPr>
              <a:t>Essa funcionalidade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 será o </a:t>
            </a:r>
            <a:r>
              <a:rPr lang="pt-BR" sz="1000" b="1">
                <a:latin typeface="Montserrat"/>
                <a:ea typeface="Montserrat"/>
                <a:cs typeface="Montserrat"/>
                <a:sym typeface="Montserrat"/>
              </a:rPr>
              <a:t>seu canal de entrada no mundo das vendas online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 e chegou para te ajudar diante das transformações desse setor.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1" y="4182300"/>
            <a:ext cx="1722945" cy="76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822735" y="3877424"/>
            <a:ext cx="4341300" cy="280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7707650" y="-7600"/>
            <a:ext cx="14364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777083" y="3824163"/>
            <a:ext cx="4341300" cy="280200"/>
          </a:xfrm>
          <a:prstGeom prst="roundRect">
            <a:avLst>
              <a:gd name="adj" fmla="val 16667"/>
            </a:avLst>
          </a:prstGeom>
          <a:solidFill>
            <a:srgbClr val="00C7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184185" y="560888"/>
            <a:ext cx="2313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 i="1">
                <a:solidFill>
                  <a:srgbClr val="00C78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+</a:t>
            </a:r>
            <a:r>
              <a:rPr lang="pt-BR" sz="8000" i="1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41</a:t>
            </a:r>
            <a:endParaRPr sz="8000" i="1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720592" y="1291641"/>
            <a:ext cx="45201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 i="1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milhões</a:t>
            </a:r>
            <a:endParaRPr sz="8000" i="1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685507" y="1291538"/>
            <a:ext cx="45201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 i="1">
                <a:solidFill>
                  <a:srgbClr val="00C78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milhões</a:t>
            </a:r>
            <a:endParaRPr sz="8000" i="1">
              <a:solidFill>
                <a:srgbClr val="00C78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670290" y="2345506"/>
            <a:ext cx="438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 Medium"/>
                <a:ea typeface="Montserrat Medium"/>
                <a:cs typeface="Montserrat Medium"/>
                <a:sym typeface="Montserrat Medium"/>
              </a:rPr>
              <a:t>de usuários ativos no E-commerce no Brasil.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689683" y="2646663"/>
            <a:ext cx="4520100" cy="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800" b="1">
                <a:latin typeface="Montserrat"/>
                <a:ea typeface="Montserrat"/>
                <a:cs typeface="Montserrat"/>
                <a:sym typeface="Montserrat"/>
              </a:rPr>
              <a:t>Os marketplaces já representam 78% do total do e-commerce brasileiro.</a:t>
            </a:r>
            <a:endParaRPr sz="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800">
                <a:latin typeface="Montserrat Medium"/>
                <a:ea typeface="Montserrat Medium"/>
                <a:cs typeface="Montserrat Medium"/>
                <a:sym typeface="Montserrat Medium"/>
              </a:rPr>
              <a:t>Nos primeiros seis meses de 2020, eles foram responsáveis por 30 bilhões de reais de faturamento do e-commerce, um crescimento de 56% em relação ao mesmo período de 2019. </a:t>
            </a: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67091" y="3415381"/>
            <a:ext cx="4520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00C788"/>
                </a:solidFill>
                <a:latin typeface="Montserrat"/>
                <a:ea typeface="Montserrat"/>
                <a:cs typeface="Montserrat"/>
                <a:sym typeface="Montserrat"/>
              </a:rPr>
              <a:t>Relatório da Ebit/Nielsen de 2020</a:t>
            </a:r>
            <a:endParaRPr sz="800">
              <a:solidFill>
                <a:srgbClr val="00C78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820433" y="3787263"/>
            <a:ext cx="4197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Pronto para atingir todo o </a:t>
            </a:r>
            <a:r>
              <a:rPr lang="pt-BR" sz="1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potencial do seu negócio?</a:t>
            </a:r>
            <a:endParaRPr sz="11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3200" y="1049963"/>
            <a:ext cx="3398500" cy="30435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238650" y="129350"/>
            <a:ext cx="3010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00C788"/>
                </a:solidFill>
                <a:latin typeface="Montserrat"/>
                <a:ea typeface="Montserrat"/>
                <a:cs typeface="Montserrat"/>
                <a:sym typeface="Montserrat"/>
              </a:rPr>
              <a:t>Potencial</a:t>
            </a:r>
            <a:r>
              <a:rPr lang="pt-BR" sz="900">
                <a:latin typeface="Montserrat Medium"/>
                <a:ea typeface="Montserrat Medium"/>
                <a:cs typeface="Montserrat Medium"/>
                <a:sym typeface="Montserrat Medium"/>
              </a:rPr>
              <a:t> do e-commerce brasileiro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1" y="4267136"/>
            <a:ext cx="1531523" cy="6787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2270067" y="2618388"/>
            <a:ext cx="792600" cy="355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1299397" y="2650102"/>
            <a:ext cx="792600" cy="355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328713" y="2618388"/>
            <a:ext cx="792600" cy="355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236375" y="387575"/>
            <a:ext cx="41391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VENDA PARA TODO BRASIL!</a:t>
            </a:r>
            <a:endParaRPr sz="1800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 </a:t>
            </a:r>
            <a:r>
              <a:rPr lang="pt-BR" sz="1800">
                <a:solidFill>
                  <a:srgbClr val="00C78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SEGURANÇA</a:t>
            </a:r>
            <a:r>
              <a:rPr lang="pt-BR" sz="18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E </a:t>
            </a:r>
            <a:r>
              <a:rPr lang="pt-BR" sz="1800">
                <a:solidFill>
                  <a:srgbClr val="00C78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AGILIDADE</a:t>
            </a:r>
            <a:r>
              <a:rPr lang="pt-BR" sz="18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!</a:t>
            </a:r>
            <a:endParaRPr sz="1800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236375" y="1192775"/>
            <a:ext cx="40173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Você poderá comercializar seus produtos em mais de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latin typeface="Montserrat"/>
                <a:ea typeface="Montserrat"/>
                <a:cs typeface="Montserrat"/>
                <a:sym typeface="Montserrat"/>
              </a:rPr>
              <a:t>30 canais de venda online!</a:t>
            </a:r>
            <a:endParaRPr sz="1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Essa funcionalidade permite </a:t>
            </a:r>
            <a:r>
              <a:rPr lang="pt-BR" sz="1000" b="1">
                <a:latin typeface="Montserrat"/>
                <a:ea typeface="Montserrat"/>
                <a:cs typeface="Montserrat"/>
                <a:sym typeface="Montserrat"/>
              </a:rPr>
              <a:t>conectar o seu negócio 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com os principais </a:t>
            </a:r>
            <a:r>
              <a:rPr lang="pt-BR" sz="1000" b="1">
                <a:latin typeface="Montserrat"/>
                <a:ea typeface="Montserrat"/>
                <a:cs typeface="Montserrat"/>
                <a:sym typeface="Montserrat"/>
              </a:rPr>
              <a:t>Marketplaces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 e </a:t>
            </a:r>
            <a:r>
              <a:rPr lang="pt-BR" sz="1000" b="1">
                <a:latin typeface="Montserrat"/>
                <a:ea typeface="Montserrat"/>
                <a:cs typeface="Montserrat"/>
                <a:sym typeface="Montserrat"/>
              </a:rPr>
              <a:t>E-commerces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 do Brasil! 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latin typeface="Montserrat"/>
                <a:ea typeface="Montserrat"/>
                <a:cs typeface="Montserrat"/>
                <a:sym typeface="Montserrat"/>
              </a:rPr>
              <a:t>Veja você mesmo:</a:t>
            </a:r>
            <a:r>
              <a:rPr lang="pt-BR" sz="10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0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07" y="2705737"/>
            <a:ext cx="655779" cy="173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5805" y="2797186"/>
            <a:ext cx="639775" cy="57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6140" y="2749532"/>
            <a:ext cx="609875" cy="118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/>
          <p:nvPr/>
        </p:nvSpPr>
        <p:spPr>
          <a:xfrm>
            <a:off x="328677" y="3042942"/>
            <a:ext cx="792600" cy="355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2927" y="3151072"/>
            <a:ext cx="481997" cy="137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06669" y="3065466"/>
            <a:ext cx="691846" cy="8852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/>
          <p:nvPr/>
        </p:nvSpPr>
        <p:spPr>
          <a:xfrm>
            <a:off x="1299397" y="3058805"/>
            <a:ext cx="792600" cy="355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49320" y="3166882"/>
            <a:ext cx="691844" cy="13781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/>
          <p:nvPr/>
        </p:nvSpPr>
        <p:spPr>
          <a:xfrm>
            <a:off x="2270080" y="3058793"/>
            <a:ext cx="792600" cy="355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84763" y="3131372"/>
            <a:ext cx="609884" cy="19505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/>
          <p:nvPr/>
        </p:nvSpPr>
        <p:spPr>
          <a:xfrm>
            <a:off x="329746" y="3467475"/>
            <a:ext cx="792600" cy="355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1300430" y="3467475"/>
            <a:ext cx="792600" cy="355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2271128" y="3499189"/>
            <a:ext cx="792600" cy="355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6468" y="3569294"/>
            <a:ext cx="517065" cy="173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31411" y="3572040"/>
            <a:ext cx="534997" cy="158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420555" y="3568202"/>
            <a:ext cx="493154" cy="22118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3189579" y="2618375"/>
            <a:ext cx="792600" cy="355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3189593" y="3058780"/>
            <a:ext cx="792600" cy="355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3190640" y="3499177"/>
            <a:ext cx="792600" cy="355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385826" y="2634119"/>
            <a:ext cx="402224" cy="3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240788" y="3169148"/>
            <a:ext cx="691850" cy="134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241838" y="3610387"/>
            <a:ext cx="691850" cy="1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335296" y="3907151"/>
            <a:ext cx="792600" cy="355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1305980" y="3907151"/>
            <a:ext cx="792600" cy="355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2276678" y="3938865"/>
            <a:ext cx="792600" cy="355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3196190" y="3938852"/>
            <a:ext cx="792600" cy="355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78001" y="4023173"/>
            <a:ext cx="691850" cy="126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356361" y="3740585"/>
            <a:ext cx="691850" cy="69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296793" y="4079957"/>
            <a:ext cx="731625" cy="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274937" y="4049963"/>
            <a:ext cx="655775" cy="15112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/>
          <p:nvPr/>
        </p:nvSpPr>
        <p:spPr>
          <a:xfrm>
            <a:off x="904634" y="4378538"/>
            <a:ext cx="2726400" cy="355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1511238" y="4355711"/>
            <a:ext cx="151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 Medium"/>
                <a:ea typeface="Montserrat Medium"/>
                <a:cs typeface="Montserrat Medium"/>
                <a:sym typeface="Montserrat Medium"/>
              </a:rPr>
              <a:t>E </a:t>
            </a:r>
            <a:r>
              <a:rPr lang="pt-BR" b="1">
                <a:solidFill>
                  <a:srgbClr val="00C788"/>
                </a:solidFill>
                <a:latin typeface="Montserrat"/>
                <a:ea typeface="Montserrat"/>
                <a:cs typeface="Montserrat"/>
                <a:sym typeface="Montserrat"/>
              </a:rPr>
              <a:t>muito mais!</a:t>
            </a:r>
            <a:endParaRPr b="1">
              <a:solidFill>
                <a:srgbClr val="00C78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" name="Imagem 3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97" y="64227"/>
            <a:ext cx="2135477" cy="11285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5225721" y="651600"/>
            <a:ext cx="3659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GESTÃO DE TODOS OS CANAIS DE VENDA</a:t>
            </a:r>
            <a:endParaRPr sz="2000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C78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EM UM SÓ LUGAR</a:t>
            </a:r>
            <a:endParaRPr sz="2000">
              <a:solidFill>
                <a:srgbClr val="00C78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5225710" y="1852200"/>
            <a:ext cx="3583800" cy="28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Para você que já utiliza</a:t>
            </a:r>
            <a:r>
              <a:rPr lang="pt-BR" sz="1000" b="1">
                <a:latin typeface="Montserrat"/>
                <a:ea typeface="Montserrat"/>
                <a:cs typeface="Montserrat"/>
                <a:sym typeface="Montserrat"/>
              </a:rPr>
              <a:t> Marketplaces 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e </a:t>
            </a:r>
            <a:r>
              <a:rPr lang="pt-BR" sz="1000" b="1">
                <a:latin typeface="Montserrat"/>
                <a:ea typeface="Montserrat"/>
                <a:cs typeface="Montserrat"/>
                <a:sym typeface="Montserrat"/>
              </a:rPr>
              <a:t>E-commerces 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como canais de venda, chega de acessar cada canal individualmente para acompanhar seu produto.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 b="1">
                <a:latin typeface="Montserrat"/>
                <a:ea typeface="Montserrat"/>
                <a:cs typeface="Montserrat"/>
                <a:sym typeface="Montserrat"/>
              </a:rPr>
              <a:t>Você terá controle total e unificado dos produtos e pedidos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 que está vendendo, obtendo uma visão de ponta a ponta e </a:t>
            </a:r>
            <a:r>
              <a:rPr lang="pt-BR" sz="1000" b="1">
                <a:latin typeface="Montserrat"/>
                <a:ea typeface="Montserrat"/>
                <a:cs typeface="Montserrat"/>
                <a:sym typeface="Montserrat"/>
              </a:rPr>
              <a:t>gerindo com qualidade o seu estoque.</a:t>
            </a:r>
            <a:endParaRPr sz="1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 b="1">
                <a:latin typeface="Montserrat"/>
                <a:ea typeface="Montserrat"/>
                <a:cs typeface="Montserrat"/>
                <a:sym typeface="Montserrat"/>
              </a:rPr>
              <a:t>E o melhor!</a:t>
            </a:r>
            <a:r>
              <a:rPr lang="pt-BR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Diretamente integrado ao seu ERP.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Acompanhe tudo isso com Dashboards de todos os indicadores dos Marketplaces e e-commerces em um só lugar, gestão total de pedidos com mínimo esforço.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5" y="3928225"/>
            <a:ext cx="2135477" cy="11285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250550" y="590238"/>
            <a:ext cx="41391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OTIMIZE O PROCESSO DE </a:t>
            </a:r>
            <a:r>
              <a:rPr lang="pt-BR" sz="1800">
                <a:solidFill>
                  <a:srgbClr val="00C78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ENTREGA DOS PEDIDOS</a:t>
            </a:r>
            <a:endParaRPr sz="1800">
              <a:solidFill>
                <a:srgbClr val="00C78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250550" y="1395450"/>
            <a:ext cx="3804900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latin typeface="Montserrat"/>
                <a:ea typeface="Montserrat"/>
                <a:cs typeface="Montserrat"/>
                <a:sym typeface="Montserrat"/>
              </a:rPr>
              <a:t>Caso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pt-BR" sz="1000" b="1">
                <a:latin typeface="Montserrat"/>
                <a:ea typeface="Montserrat"/>
                <a:cs typeface="Montserrat"/>
                <a:sym typeface="Montserrat"/>
              </a:rPr>
              <a:t>seu negócio possua contrato com correios,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 você poderá imprimir a etiqueta para despacho diretamente do painel de gerenciamento do sistema.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latin typeface="Montserrat"/>
                <a:ea typeface="Montserrat"/>
                <a:cs typeface="Montserrat"/>
                <a:sym typeface="Montserrat"/>
              </a:rPr>
              <a:t>Esse recurso veio para otimizar ainda mais o seu negócio,</a:t>
            </a:r>
            <a:r>
              <a:rPr lang="pt-BR" sz="1000">
                <a:latin typeface="Montserrat Medium"/>
                <a:ea typeface="Montserrat Medium"/>
                <a:cs typeface="Montserrat Medium"/>
                <a:sym typeface="Montserrat Medium"/>
              </a:rPr>
              <a:t> trazendo mais agilidade para sua empresa. 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-7600" y="3218500"/>
            <a:ext cx="9151500" cy="1925100"/>
          </a:xfrm>
          <a:prstGeom prst="rect">
            <a:avLst/>
          </a:prstGeom>
          <a:solidFill>
            <a:srgbClr val="00C7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9250" y="104725"/>
            <a:ext cx="3353950" cy="335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5" y="3928225"/>
            <a:ext cx="2135477" cy="11285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/>
          <p:nvPr/>
        </p:nvSpPr>
        <p:spPr>
          <a:xfrm>
            <a:off x="2411250" y="514150"/>
            <a:ext cx="43215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UMA APLICAÇÃO</a:t>
            </a:r>
            <a:endParaRPr sz="2100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00C78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DIVERSAS POSSIBILIDADES</a:t>
            </a:r>
            <a:endParaRPr sz="2100">
              <a:solidFill>
                <a:srgbClr val="00C78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296" y="1710002"/>
            <a:ext cx="618048" cy="61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647" y="2906506"/>
            <a:ext cx="618048" cy="61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2878" y="4183147"/>
            <a:ext cx="618048" cy="61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83658" y="2906503"/>
            <a:ext cx="618048" cy="61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83649" y="1710000"/>
            <a:ext cx="618048" cy="61804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/>
        </p:nvSpPr>
        <p:spPr>
          <a:xfrm>
            <a:off x="989151" y="1826225"/>
            <a:ext cx="11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latin typeface="Montserrat"/>
                <a:ea typeface="Montserrat"/>
                <a:cs typeface="Montserrat"/>
                <a:sym typeface="Montserrat"/>
              </a:rPr>
              <a:t>Escalabilidade </a:t>
            </a:r>
            <a:r>
              <a:rPr lang="pt-BR" sz="900">
                <a:latin typeface="Montserrat Medium"/>
                <a:ea typeface="Montserrat Medium"/>
                <a:cs typeface="Montserrat Medium"/>
                <a:sym typeface="Montserrat Medium"/>
              </a:rPr>
              <a:t>em suas vendas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981525" y="2915375"/>
            <a:ext cx="1703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Montserrat Medium"/>
                <a:ea typeface="Montserrat Medium"/>
                <a:cs typeface="Montserrat Medium"/>
                <a:sym typeface="Montserrat Medium"/>
              </a:rPr>
              <a:t>Seus produtos nos </a:t>
            </a:r>
            <a:r>
              <a:rPr lang="pt-BR" sz="900" b="1">
                <a:latin typeface="Montserrat"/>
                <a:ea typeface="Montserrat"/>
                <a:cs typeface="Montserrat"/>
                <a:sym typeface="Montserrat"/>
              </a:rPr>
              <a:t>maiores marketplaces</a:t>
            </a:r>
            <a:r>
              <a:rPr lang="pt-BR" sz="900">
                <a:latin typeface="Montserrat Medium"/>
                <a:ea typeface="Montserrat Medium"/>
                <a:cs typeface="Montserrat Medium"/>
                <a:sym typeface="Montserrat Medium"/>
              </a:rPr>
              <a:t> e </a:t>
            </a:r>
            <a:r>
              <a:rPr lang="pt-BR" sz="900" b="1">
                <a:latin typeface="Montserrat"/>
                <a:ea typeface="Montserrat"/>
                <a:cs typeface="Montserrat"/>
                <a:sym typeface="Montserrat"/>
              </a:rPr>
              <a:t>e-commerces</a:t>
            </a:r>
            <a:r>
              <a:rPr lang="pt-BR" sz="900">
                <a:latin typeface="Montserrat Medium"/>
                <a:ea typeface="Montserrat Medium"/>
                <a:cs typeface="Montserrat Medium"/>
                <a:sym typeface="Montserrat Medium"/>
              </a:rPr>
              <a:t> do Brasil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4270615" y="4261325"/>
            <a:ext cx="127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latin typeface="Montserrat"/>
                <a:ea typeface="Montserrat"/>
                <a:cs typeface="Montserrat"/>
                <a:sym typeface="Montserrat"/>
              </a:rPr>
              <a:t>Qualidade</a:t>
            </a:r>
            <a:r>
              <a:rPr lang="pt-BR" sz="900">
                <a:latin typeface="Montserrat Medium"/>
                <a:ea typeface="Montserrat Medium"/>
                <a:cs typeface="Montserrat Medium"/>
                <a:sym typeface="Montserrat Medium"/>
              </a:rPr>
              <a:t> no atendimento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6741677" y="1788175"/>
            <a:ext cx="127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latin typeface="Montserrat"/>
                <a:ea typeface="Montserrat"/>
                <a:cs typeface="Montserrat"/>
                <a:sym typeface="Montserrat"/>
              </a:rPr>
              <a:t>Gestão unificada</a:t>
            </a:r>
            <a:r>
              <a:rPr lang="pt-BR" sz="900">
                <a:latin typeface="Montserrat Medium"/>
                <a:ea typeface="Montserrat Medium"/>
                <a:cs typeface="Montserrat Medium"/>
                <a:sym typeface="Montserrat Medium"/>
              </a:rPr>
              <a:t> de canais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6497852" y="2984675"/>
            <a:ext cx="1498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latin typeface="Montserrat"/>
                <a:ea typeface="Montserrat"/>
                <a:cs typeface="Montserrat"/>
                <a:sym typeface="Montserrat"/>
              </a:rPr>
              <a:t>Etiqueta de despacho</a:t>
            </a:r>
            <a:r>
              <a:rPr lang="pt-BR" sz="900">
                <a:latin typeface="Montserrat Medium"/>
                <a:ea typeface="Montserrat Medium"/>
                <a:cs typeface="Montserrat Medium"/>
                <a:sym typeface="Montserrat Medium"/>
              </a:rPr>
              <a:t> dos Correios direto do sistema.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-1445700" y="-1655175"/>
            <a:ext cx="3090900" cy="3090900"/>
          </a:xfrm>
          <a:prstGeom prst="ellipse">
            <a:avLst/>
          </a:prstGeom>
          <a:noFill/>
          <a:ln w="228600" cap="flat" cmpd="sng">
            <a:solidFill>
              <a:srgbClr val="00C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7076875" y="4030975"/>
            <a:ext cx="3090900" cy="3090900"/>
          </a:xfrm>
          <a:prstGeom prst="ellipse">
            <a:avLst/>
          </a:prstGeom>
          <a:noFill/>
          <a:ln w="228600" cap="flat" cmpd="sng">
            <a:solidFill>
              <a:srgbClr val="00C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7183" y="892292"/>
            <a:ext cx="4910310" cy="391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68" y="4143126"/>
            <a:ext cx="1811335" cy="8027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1368750" y="2530975"/>
            <a:ext cx="64065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Para saber mais sobre como aumentar o seu faturamento através de múltiplos canais de venda online entre em contato conosco.</a:t>
            </a:r>
            <a:endParaRPr sz="2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4" name="Google Shape;17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2763" y="970725"/>
            <a:ext cx="1118476" cy="111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61" y="3850166"/>
            <a:ext cx="2135477" cy="11285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412</Words>
  <Application>Microsoft Office PowerPoint</Application>
  <PresentationFormat>Apresentação na tela (16:9)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Montserrat Medium</vt:lpstr>
      <vt:lpstr>Montserrat ExtraBold</vt:lpstr>
      <vt:lpstr>Montserrat</vt:lpstr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VALTER BRENO</dc:creator>
  <cp:lastModifiedBy>VALTER BRENO</cp:lastModifiedBy>
  <cp:revision>2</cp:revision>
  <dcterms:modified xsi:type="dcterms:W3CDTF">2023-03-24T20:50:34Z</dcterms:modified>
</cp:coreProperties>
</file>